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30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08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3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8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5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3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7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7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6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83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1865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601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1874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413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5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63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6CD3E-C48C-43E1-91F7-5101D6059AAC}" type="datetimeFigureOut">
              <a:rPr lang="ru-RU" smtClean="0"/>
              <a:t>08.01.2024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58565E-7FE5-4086-8A75-31EDE088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9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449" y="209862"/>
            <a:ext cx="8574374" cy="4937870"/>
          </a:xfrm>
        </p:spPr>
        <p:txBody>
          <a:bodyPr/>
          <a:lstStyle/>
          <a:p>
            <a:r>
              <a:rPr lang="ru-RU" sz="6600" b="1" dirty="0" smtClean="0"/>
              <a:t>«Игровые </a:t>
            </a:r>
            <a:r>
              <a:rPr lang="ru-RU" sz="6600" b="1" dirty="0"/>
              <a:t>пособия, сделанные своими </a:t>
            </a:r>
            <a:r>
              <a:rPr lang="ru-RU" sz="6600" b="1" dirty="0" smtClean="0"/>
              <a:t>руками»</a:t>
            </a:r>
            <a:r>
              <a:rPr lang="ru-RU" sz="6600" dirty="0"/>
              <a:t/>
            </a:r>
            <a:br>
              <a:rPr lang="ru-RU" sz="6600" dirty="0"/>
            </a:b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Подготовила: Касьянова Ольга Николаевна.</a:t>
            </a:r>
          </a:p>
        </p:txBody>
      </p:sp>
    </p:spTree>
    <p:extLst>
      <p:ext uri="{BB962C8B-B14F-4D97-AF65-F5344CB8AC3E}">
        <p14:creationId xmlns:p14="http://schemas.microsoft.com/office/powerpoint/2010/main" val="15544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668" cy="5776210"/>
          </a:xfrm>
        </p:spPr>
      </p:pic>
    </p:spTree>
    <p:extLst>
      <p:ext uri="{BB962C8B-B14F-4D97-AF65-F5344CB8AC3E}">
        <p14:creationId xmlns:p14="http://schemas.microsoft.com/office/powerpoint/2010/main" val="348294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668" cy="5611318"/>
          </a:xfrm>
        </p:spPr>
      </p:pic>
    </p:spTree>
    <p:extLst>
      <p:ext uri="{BB962C8B-B14F-4D97-AF65-F5344CB8AC3E}">
        <p14:creationId xmlns:p14="http://schemas.microsoft.com/office/powerpoint/2010/main" val="22704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668" cy="5432425"/>
          </a:xfrm>
        </p:spPr>
      </p:pic>
    </p:spTree>
    <p:extLst>
      <p:ext uri="{BB962C8B-B14F-4D97-AF65-F5344CB8AC3E}">
        <p14:creationId xmlns:p14="http://schemas.microsoft.com/office/powerpoint/2010/main" val="1334153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1600" dirty="0"/>
              <a:t>Используется тренажёр для развития у детей сенсорных способностей, формирования познавательной активности, развития зрительно-пространственного восприятия и зрительно-моторных координаций, внимания, речи, памяти, мыслительной деятельности.</a:t>
            </a:r>
            <a:br>
              <a:rPr lang="ru-RU" sz="1600" dirty="0"/>
            </a:br>
            <a:r>
              <a:rPr lang="ru-RU" sz="1600" dirty="0"/>
              <a:t>Малышей знакомим с цветом, развиваем сенсорную моторику.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4" y="2160983"/>
            <a:ext cx="4412192" cy="432975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160983"/>
            <a:ext cx="4295905" cy="4329757"/>
          </a:xfrm>
        </p:spPr>
      </p:pic>
    </p:spTree>
    <p:extLst>
      <p:ext uri="{BB962C8B-B14F-4D97-AF65-F5344CB8AC3E}">
        <p14:creationId xmlns:p14="http://schemas.microsoft.com/office/powerpoint/2010/main" val="115007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b="1" dirty="0" smtClean="0"/>
              <a:t>Данное </a:t>
            </a:r>
            <a:r>
              <a:rPr lang="ru-RU" sz="1400" b="1" dirty="0"/>
              <a:t>пособие </a:t>
            </a:r>
            <a:r>
              <a:rPr lang="ru-RU" sz="1400" b="1" dirty="0" smtClean="0"/>
              <a:t> </a:t>
            </a:r>
            <a:r>
              <a:rPr lang="ru-RU" sz="1400" b="1" dirty="0"/>
              <a:t>помогает ребёнку научиться владеть своими пальчиками – прищепки. Да, да, самые обыкновенные прищепки. Один совет – выбирайте пластиковые прищепки не слишком тугие, чтобы малышу было удобно ими пользоваться. Слишком тугие прищепки могут отбить желание в них играть. Для того, чтобы играть с ними было веселее, предлагаю вам сделать несложные цветные шаблоны из картона. К таким заготовкам прищепки можно подбирать по цвету, а из готовых фигурок разыгрывать сказку.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4" y="2160983"/>
            <a:ext cx="4185623" cy="429977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83" y="2160984"/>
            <a:ext cx="4185618" cy="4299776"/>
          </a:xfrm>
        </p:spPr>
      </p:pic>
    </p:spTree>
    <p:extLst>
      <p:ext uri="{BB962C8B-B14F-4D97-AF65-F5344CB8AC3E}">
        <p14:creationId xmlns:p14="http://schemas.microsoft.com/office/powerpoint/2010/main" val="326900292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124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Аспект</vt:lpstr>
      <vt:lpstr>«Игровые пособия, сделанные своими руками» </vt:lpstr>
      <vt:lpstr>Презентация PowerPoint</vt:lpstr>
      <vt:lpstr>Презентация PowerPoint</vt:lpstr>
      <vt:lpstr>Презентация PowerPoint</vt:lpstr>
      <vt:lpstr>Используется тренажёр для развития у детей сенсорных способностей, формирования познавательной активности, развития зрительно-пространственного восприятия и зрительно-моторных координаций, внимания, речи, памяти, мыслительной деятельности. Малышей знакомим с цветом, развиваем сенсорную моторику. </vt:lpstr>
      <vt:lpstr>Данное пособие  помогает ребёнку научиться владеть своими пальчиками – прищепки. Да, да, самые обыкновенные прищепки. Один совет – выбирайте пластиковые прищепки не слишком тугие, чтобы малышу было удобно ими пользоваться. Слишком тугие прищепки могут отбить желание в них играть. Для того, чтобы играть с ними было веселее, предлагаю вам сделать несложные цветные шаблоны из картона. К таким заготовкам прищепки можно подбирать по цвету, а из готовых фигурок разыгрывать сказку.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«Игровые пособия, сделанные своими руками»</dc:title>
  <dc:creator>USER</dc:creator>
  <cp:lastModifiedBy>USER</cp:lastModifiedBy>
  <cp:revision>4</cp:revision>
  <dcterms:created xsi:type="dcterms:W3CDTF">2021-01-04T03:12:17Z</dcterms:created>
  <dcterms:modified xsi:type="dcterms:W3CDTF">2024-01-08T12:45:06Z</dcterms:modified>
</cp:coreProperties>
</file>